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7" r:id="rId3"/>
    <p:sldId id="258" r:id="rId4"/>
    <p:sldId id="259" r:id="rId5"/>
    <p:sldId id="30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300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89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293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99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800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595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590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189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062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203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923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6963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913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387A7-91F9-4BDF-97C2-C42D7D2D343D}" type="datetimeFigureOut">
              <a:rPr lang="pl-PL" smtClean="0"/>
              <a:t>06.10.2022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5A941-9761-4CE7-9E87-27A9C9F0AB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5983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ŻYWE OBRAZY</a:t>
            </a:r>
            <a:br>
              <a:rPr lang="pl-PL" dirty="0"/>
            </a:br>
            <a:r>
              <a:rPr lang="pl-PL" b="0" dirty="0"/>
              <a:t>Prace uczniów i uczennic</a:t>
            </a:r>
            <a:br>
              <a:rPr lang="pl-PL" b="0" dirty="0"/>
            </a:br>
            <a:r>
              <a:rPr lang="pl-PL" b="0" dirty="0"/>
              <a:t> z kl. 5a i 5b</a:t>
            </a:r>
            <a:br>
              <a:rPr lang="pl-PL" b="0" dirty="0"/>
            </a:br>
            <a:r>
              <a:rPr lang="pl-PL" b="0" dirty="0"/>
              <a:t>2022/2023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08" y="273050"/>
            <a:ext cx="4329634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sz="4000" i="1" dirty="0"/>
              <a:t>Bo to sztuka, tak bawić się sztuką…</a:t>
            </a:r>
          </a:p>
        </p:txBody>
      </p:sp>
    </p:spTree>
    <p:extLst>
      <p:ext uri="{BB962C8B-B14F-4D97-AF65-F5344CB8AC3E}">
        <p14:creationId xmlns:p14="http://schemas.microsoft.com/office/powerpoint/2010/main" val="715080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53650" cy="5760640"/>
          </a:xfrm>
        </p:spPr>
      </p:pic>
    </p:spTree>
    <p:extLst>
      <p:ext uri="{BB962C8B-B14F-4D97-AF65-F5344CB8AC3E}">
        <p14:creationId xmlns:p14="http://schemas.microsoft.com/office/powerpoint/2010/main" val="356076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70609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392488" cy="6263408"/>
          </a:xfrm>
        </p:spPr>
      </p:pic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39"/>
            <a:ext cx="4397685" cy="6264697"/>
          </a:xfrm>
        </p:spPr>
      </p:pic>
    </p:spTree>
    <p:extLst>
      <p:ext uri="{BB962C8B-B14F-4D97-AF65-F5344CB8AC3E}">
        <p14:creationId xmlns:p14="http://schemas.microsoft.com/office/powerpoint/2010/main" val="3285166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1" y="188640"/>
            <a:ext cx="8907197" cy="5688631"/>
          </a:xfrm>
        </p:spPr>
      </p:pic>
    </p:spTree>
    <p:extLst>
      <p:ext uri="{BB962C8B-B14F-4D97-AF65-F5344CB8AC3E}">
        <p14:creationId xmlns:p14="http://schemas.microsoft.com/office/powerpoint/2010/main" val="555422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39"/>
            <a:ext cx="8352928" cy="6359447"/>
          </a:xfrm>
        </p:spPr>
      </p:pic>
    </p:spTree>
    <p:extLst>
      <p:ext uri="{BB962C8B-B14F-4D97-AF65-F5344CB8AC3E}">
        <p14:creationId xmlns:p14="http://schemas.microsoft.com/office/powerpoint/2010/main" val="1967700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24936" cy="5833104"/>
          </a:xfrm>
        </p:spPr>
      </p:pic>
    </p:spTree>
    <p:extLst>
      <p:ext uri="{BB962C8B-B14F-4D97-AF65-F5344CB8AC3E}">
        <p14:creationId xmlns:p14="http://schemas.microsoft.com/office/powerpoint/2010/main" val="3894206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24936" cy="6059873"/>
          </a:xfrm>
        </p:spPr>
      </p:pic>
    </p:spTree>
    <p:extLst>
      <p:ext uri="{BB962C8B-B14F-4D97-AF65-F5344CB8AC3E}">
        <p14:creationId xmlns:p14="http://schemas.microsoft.com/office/powerpoint/2010/main" val="1362386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96944" cy="5952630"/>
          </a:xfrm>
        </p:spPr>
      </p:pic>
    </p:spTree>
    <p:extLst>
      <p:ext uri="{BB962C8B-B14F-4D97-AF65-F5344CB8AC3E}">
        <p14:creationId xmlns:p14="http://schemas.microsoft.com/office/powerpoint/2010/main" val="3001551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6486392"/>
          </a:xfrm>
        </p:spPr>
      </p:pic>
    </p:spTree>
    <p:extLst>
      <p:ext uri="{BB962C8B-B14F-4D97-AF65-F5344CB8AC3E}">
        <p14:creationId xmlns:p14="http://schemas.microsoft.com/office/powerpoint/2010/main" val="182218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12968" cy="6389866"/>
          </a:xfrm>
        </p:spPr>
      </p:pic>
    </p:spTree>
    <p:extLst>
      <p:ext uri="{BB962C8B-B14F-4D97-AF65-F5344CB8AC3E}">
        <p14:creationId xmlns:p14="http://schemas.microsoft.com/office/powerpoint/2010/main" val="2653579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5560453"/>
          </a:xfrm>
        </p:spPr>
      </p:pic>
    </p:spTree>
    <p:extLst>
      <p:ext uri="{BB962C8B-B14F-4D97-AF65-F5344CB8AC3E}">
        <p14:creationId xmlns:p14="http://schemas.microsoft.com/office/powerpoint/2010/main" val="110326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700071" cy="583265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8640"/>
            <a:ext cx="4800992" cy="5832648"/>
          </a:xfrm>
        </p:spPr>
      </p:pic>
    </p:spTree>
    <p:extLst>
      <p:ext uri="{BB962C8B-B14F-4D97-AF65-F5344CB8AC3E}">
        <p14:creationId xmlns:p14="http://schemas.microsoft.com/office/powerpoint/2010/main" val="192511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176464" cy="5571303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60648"/>
            <a:ext cx="4348105" cy="5544616"/>
          </a:xfrm>
        </p:spPr>
      </p:pic>
    </p:spTree>
    <p:extLst>
      <p:ext uri="{BB962C8B-B14F-4D97-AF65-F5344CB8AC3E}">
        <p14:creationId xmlns:p14="http://schemas.microsoft.com/office/powerpoint/2010/main" val="2456502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3" y="260648"/>
            <a:ext cx="4697742" cy="576064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260647"/>
            <a:ext cx="3999133" cy="5760641"/>
          </a:xfrm>
        </p:spPr>
      </p:pic>
    </p:spTree>
    <p:extLst>
      <p:ext uri="{BB962C8B-B14F-4D97-AF65-F5344CB8AC3E}">
        <p14:creationId xmlns:p14="http://schemas.microsoft.com/office/powerpoint/2010/main" val="3262053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8640"/>
            <a:ext cx="8854341" cy="4464496"/>
          </a:xfrm>
        </p:spPr>
      </p:pic>
    </p:spTree>
    <p:extLst>
      <p:ext uri="{BB962C8B-B14F-4D97-AF65-F5344CB8AC3E}">
        <p14:creationId xmlns:p14="http://schemas.microsoft.com/office/powerpoint/2010/main" val="1217474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64182" y="274639"/>
            <a:ext cx="2872114" cy="70609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6632"/>
            <a:ext cx="4644600" cy="6560050"/>
          </a:xfrm>
        </p:spPr>
      </p:pic>
    </p:spTree>
    <p:extLst>
      <p:ext uri="{BB962C8B-B14F-4D97-AF65-F5344CB8AC3E}">
        <p14:creationId xmlns:p14="http://schemas.microsoft.com/office/powerpoint/2010/main" val="4111603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96944" cy="5656323"/>
          </a:xfrm>
        </p:spPr>
      </p:pic>
    </p:spTree>
    <p:extLst>
      <p:ext uri="{BB962C8B-B14F-4D97-AF65-F5344CB8AC3E}">
        <p14:creationId xmlns:p14="http://schemas.microsoft.com/office/powerpoint/2010/main" val="4010487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76872" cy="3744416"/>
          </a:xfrm>
        </p:spPr>
      </p:pic>
    </p:spTree>
    <p:extLst>
      <p:ext uri="{BB962C8B-B14F-4D97-AF65-F5344CB8AC3E}">
        <p14:creationId xmlns:p14="http://schemas.microsoft.com/office/powerpoint/2010/main" val="1401860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4" y="260648"/>
            <a:ext cx="8805434" cy="5472608"/>
          </a:xfrm>
        </p:spPr>
      </p:pic>
    </p:spTree>
    <p:extLst>
      <p:ext uri="{BB962C8B-B14F-4D97-AF65-F5344CB8AC3E}">
        <p14:creationId xmlns:p14="http://schemas.microsoft.com/office/powerpoint/2010/main" val="2003710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53649" cy="5760640"/>
          </a:xfrm>
        </p:spPr>
      </p:pic>
    </p:spTree>
    <p:extLst>
      <p:ext uri="{BB962C8B-B14F-4D97-AF65-F5344CB8AC3E}">
        <p14:creationId xmlns:p14="http://schemas.microsoft.com/office/powerpoint/2010/main" val="3354824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10775" cy="5544616"/>
          </a:xfrm>
        </p:spPr>
      </p:pic>
    </p:spTree>
    <p:extLst>
      <p:ext uri="{BB962C8B-B14F-4D97-AF65-F5344CB8AC3E}">
        <p14:creationId xmlns:p14="http://schemas.microsoft.com/office/powerpoint/2010/main" val="936480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32428" cy="5472608"/>
          </a:xfrm>
        </p:spPr>
      </p:pic>
    </p:spTree>
    <p:extLst>
      <p:ext uri="{BB962C8B-B14F-4D97-AF65-F5344CB8AC3E}">
        <p14:creationId xmlns:p14="http://schemas.microsoft.com/office/powerpoint/2010/main" val="3630724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2818820" cy="381068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260648"/>
            <a:ext cx="5733043" cy="3816424"/>
          </a:xfrm>
        </p:spPr>
      </p:pic>
    </p:spTree>
    <p:extLst>
      <p:ext uri="{BB962C8B-B14F-4D97-AF65-F5344CB8AC3E}">
        <p14:creationId xmlns:p14="http://schemas.microsoft.com/office/powerpoint/2010/main" val="1424374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568952" cy="6330846"/>
          </a:xfrm>
        </p:spPr>
      </p:pic>
    </p:spTree>
    <p:extLst>
      <p:ext uri="{BB962C8B-B14F-4D97-AF65-F5344CB8AC3E}">
        <p14:creationId xmlns:p14="http://schemas.microsoft.com/office/powerpoint/2010/main" val="2597870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536504" cy="6532071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00" y="188641"/>
            <a:ext cx="4334795" cy="6480720"/>
          </a:xfrm>
        </p:spPr>
      </p:pic>
    </p:spTree>
    <p:extLst>
      <p:ext uri="{BB962C8B-B14F-4D97-AF65-F5344CB8AC3E}">
        <p14:creationId xmlns:p14="http://schemas.microsoft.com/office/powerpoint/2010/main" val="3440793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457202" cy="6192688"/>
          </a:xfrm>
        </p:spPr>
      </p:pic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638538" cy="6192688"/>
          </a:xfrm>
        </p:spPr>
      </p:pic>
    </p:spTree>
    <p:extLst>
      <p:ext uri="{BB962C8B-B14F-4D97-AF65-F5344CB8AC3E}">
        <p14:creationId xmlns:p14="http://schemas.microsoft.com/office/powerpoint/2010/main" val="1261733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181935" cy="626469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8640"/>
            <a:ext cx="4910856" cy="6264696"/>
          </a:xfrm>
        </p:spPr>
      </p:pic>
    </p:spTree>
    <p:extLst>
      <p:ext uri="{BB962C8B-B14F-4D97-AF65-F5344CB8AC3E}">
        <p14:creationId xmlns:p14="http://schemas.microsoft.com/office/powerpoint/2010/main" val="3223103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216926" cy="554461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227177" cy="5544616"/>
          </a:xfrm>
        </p:spPr>
      </p:pic>
    </p:spTree>
    <p:extLst>
      <p:ext uri="{BB962C8B-B14F-4D97-AF65-F5344CB8AC3E}">
        <p14:creationId xmlns:p14="http://schemas.microsoft.com/office/powerpoint/2010/main" val="2250175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936"/>
            <a:ext cx="8568952" cy="6586888"/>
          </a:xfrm>
        </p:spPr>
      </p:pic>
    </p:spTree>
    <p:extLst>
      <p:ext uri="{BB962C8B-B14F-4D97-AF65-F5344CB8AC3E}">
        <p14:creationId xmlns:p14="http://schemas.microsoft.com/office/powerpoint/2010/main" val="1776917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" y="188640"/>
            <a:ext cx="8869990" cy="5904656"/>
          </a:xfrm>
        </p:spPr>
      </p:pic>
    </p:spTree>
    <p:extLst>
      <p:ext uri="{BB962C8B-B14F-4D97-AF65-F5344CB8AC3E}">
        <p14:creationId xmlns:p14="http://schemas.microsoft.com/office/powerpoint/2010/main" val="854420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653649" cy="5760640"/>
          </a:xfrm>
        </p:spPr>
      </p:pic>
    </p:spTree>
    <p:extLst>
      <p:ext uri="{BB962C8B-B14F-4D97-AF65-F5344CB8AC3E}">
        <p14:creationId xmlns:p14="http://schemas.microsoft.com/office/powerpoint/2010/main" val="4256613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731917" cy="5184576"/>
          </a:xfrm>
        </p:spPr>
      </p:pic>
    </p:spTree>
    <p:extLst>
      <p:ext uri="{BB962C8B-B14F-4D97-AF65-F5344CB8AC3E}">
        <p14:creationId xmlns:p14="http://schemas.microsoft.com/office/powerpoint/2010/main" val="464215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61820" cy="5832648"/>
          </a:xfrm>
        </p:spPr>
      </p:pic>
    </p:spTree>
    <p:extLst>
      <p:ext uri="{BB962C8B-B14F-4D97-AF65-F5344CB8AC3E}">
        <p14:creationId xmlns:p14="http://schemas.microsoft.com/office/powerpoint/2010/main" val="875478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98" y="188640"/>
            <a:ext cx="3863570" cy="590101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188640"/>
            <a:ext cx="4628623" cy="5904656"/>
          </a:xfrm>
        </p:spPr>
      </p:pic>
    </p:spTree>
    <p:extLst>
      <p:ext uri="{BB962C8B-B14F-4D97-AF65-F5344CB8AC3E}">
        <p14:creationId xmlns:p14="http://schemas.microsoft.com/office/powerpoint/2010/main" val="4007154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40960" cy="6170080"/>
          </a:xfrm>
        </p:spPr>
      </p:pic>
    </p:spTree>
    <p:extLst>
      <p:ext uri="{BB962C8B-B14F-4D97-AF65-F5344CB8AC3E}">
        <p14:creationId xmlns:p14="http://schemas.microsoft.com/office/powerpoint/2010/main" val="2373108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55776" y="908720"/>
            <a:ext cx="3168352" cy="21602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92423" cy="5904656"/>
          </a:xfrm>
        </p:spPr>
      </p:pic>
    </p:spTree>
    <p:extLst>
      <p:ext uri="{BB962C8B-B14F-4D97-AF65-F5344CB8AC3E}">
        <p14:creationId xmlns:p14="http://schemas.microsoft.com/office/powerpoint/2010/main" val="212008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052736"/>
            <a:ext cx="4968552" cy="36490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299901" cy="568863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4664"/>
            <a:ext cx="4537340" cy="5689780"/>
          </a:xfrm>
        </p:spPr>
      </p:pic>
    </p:spTree>
    <p:extLst>
      <p:ext uri="{BB962C8B-B14F-4D97-AF65-F5344CB8AC3E}">
        <p14:creationId xmlns:p14="http://schemas.microsoft.com/office/powerpoint/2010/main" val="1560675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456384"/>
          </a:xfrm>
        </p:spPr>
        <p:txBody>
          <a:bodyPr>
            <a:normAutofit fontScale="90000"/>
          </a:bodyPr>
          <a:lstStyle/>
          <a:p>
            <a:br>
              <a:rPr lang="pl-PL" sz="4800" i="1" dirty="0"/>
            </a:br>
            <a:r>
              <a:rPr lang="pl-PL" sz="4800" i="1" dirty="0"/>
              <a:t>Sztuka nie ma wyglądać ładnie;</a:t>
            </a:r>
            <a:br>
              <a:rPr lang="pl-PL" sz="4800" i="1" dirty="0"/>
            </a:br>
            <a:r>
              <a:rPr lang="pl-PL" sz="4800" i="1" dirty="0"/>
              <a:t> ma sprawić, że coś poczujesz.</a:t>
            </a:r>
            <a:br>
              <a:rPr lang="pl-PL" sz="4800" dirty="0"/>
            </a:br>
            <a:r>
              <a:rPr lang="pl-PL" dirty="0"/>
              <a:t>                                                                                                                               </a:t>
            </a:r>
            <a:r>
              <a:rPr lang="pl-PL" sz="2400" dirty="0" err="1"/>
              <a:t>Rainbow</a:t>
            </a:r>
            <a:r>
              <a:rPr lang="pl-PL" sz="2400" dirty="0"/>
              <a:t> </a:t>
            </a:r>
            <a:r>
              <a:rPr lang="pl-PL" sz="2400" dirty="0" err="1"/>
              <a:t>Rowell</a:t>
            </a:r>
            <a:br>
              <a:rPr lang="pl-PL" sz="2400" dirty="0"/>
            </a:b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890451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632"/>
            <a:ext cx="4392488" cy="6313756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8" y="116632"/>
            <a:ext cx="4467409" cy="6336704"/>
          </a:xfrm>
        </p:spPr>
      </p:pic>
    </p:spTree>
    <p:extLst>
      <p:ext uri="{BB962C8B-B14F-4D97-AF65-F5344CB8AC3E}">
        <p14:creationId xmlns:p14="http://schemas.microsoft.com/office/powerpoint/2010/main" val="3979302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122404" cy="619268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56" y="260648"/>
            <a:ext cx="4350408" cy="6192688"/>
          </a:xfrm>
        </p:spPr>
      </p:pic>
    </p:spTree>
    <p:extLst>
      <p:ext uri="{BB962C8B-B14F-4D97-AF65-F5344CB8AC3E}">
        <p14:creationId xmlns:p14="http://schemas.microsoft.com/office/powerpoint/2010/main" val="1408212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217599" cy="607288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260648"/>
            <a:ext cx="4500743" cy="6048672"/>
          </a:xfrm>
        </p:spPr>
      </p:pic>
    </p:spTree>
    <p:extLst>
      <p:ext uri="{BB962C8B-B14F-4D97-AF65-F5344CB8AC3E}">
        <p14:creationId xmlns:p14="http://schemas.microsoft.com/office/powerpoint/2010/main" val="2631307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" y="116632"/>
            <a:ext cx="8979227" cy="4680520"/>
          </a:xfrm>
        </p:spPr>
      </p:pic>
    </p:spTree>
    <p:extLst>
      <p:ext uri="{BB962C8B-B14F-4D97-AF65-F5344CB8AC3E}">
        <p14:creationId xmlns:p14="http://schemas.microsoft.com/office/powerpoint/2010/main" val="82931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8" y="260649"/>
            <a:ext cx="4479000" cy="5616624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260648"/>
            <a:ext cx="4568003" cy="5616624"/>
          </a:xfrm>
        </p:spPr>
      </p:pic>
    </p:spTree>
    <p:extLst>
      <p:ext uri="{BB962C8B-B14F-4D97-AF65-F5344CB8AC3E}">
        <p14:creationId xmlns:p14="http://schemas.microsoft.com/office/powerpoint/2010/main" val="211110068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79</TotalTime>
  <Words>47</Words>
  <Application>Microsoft Office PowerPoint</Application>
  <PresentationFormat>Pokaz na ekranie (4:3)</PresentationFormat>
  <Paragraphs>8</Paragraphs>
  <Slides>43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6" baseType="lpstr">
      <vt:lpstr>Arial</vt:lpstr>
      <vt:lpstr>Calibri</vt:lpstr>
      <vt:lpstr>Motyw pakietu Office</vt:lpstr>
      <vt:lpstr>ŻYWE OBRAZY Prace uczniów i uczennic  z kl. 5a i 5b 2022/2023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Sztuka nie ma wyglądać ładnie;  ma sprawić, że coś poczujesz.                                                                                                                                Rainbow Rowell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 to sztuka,  tak bawić się sztuką…</dc:title>
  <dc:creator>Urszula Stępniewska</dc:creator>
  <cp:lastModifiedBy>Tomasz Sochalski</cp:lastModifiedBy>
  <cp:revision>17</cp:revision>
  <dcterms:created xsi:type="dcterms:W3CDTF">2022-10-01T14:48:06Z</dcterms:created>
  <dcterms:modified xsi:type="dcterms:W3CDTF">2022-10-06T20:22:49Z</dcterms:modified>
</cp:coreProperties>
</file>